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23" r:id="rId2"/>
    <p:sldId id="450" r:id="rId3"/>
    <p:sldId id="434" r:id="rId4"/>
    <p:sldId id="454" r:id="rId5"/>
    <p:sldId id="435" r:id="rId6"/>
    <p:sldId id="439" r:id="rId7"/>
    <p:sldId id="456" r:id="rId8"/>
    <p:sldId id="445" r:id="rId9"/>
  </p:sldIdLst>
  <p:sldSz cx="9144000" cy="6858000" type="screen4x3"/>
  <p:notesSz cx="6642100" cy="9779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0">
          <p15:clr>
            <a:srgbClr val="A4A3A4"/>
          </p15:clr>
        </p15:guide>
        <p15:guide id="2" pos="209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7802"/>
    <a:srgbClr val="96CDF6"/>
    <a:srgbClr val="0B41AD"/>
    <a:srgbClr val="CC0000"/>
    <a:srgbClr val="FF66CC"/>
    <a:srgbClr val="800000"/>
    <a:srgbClr val="663300"/>
    <a:srgbClr val="AB1901"/>
    <a:srgbClr val="6600CC"/>
    <a:srgbClr val="FC80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71" autoAdjust="0"/>
    <p:restoredTop sz="72381" autoAdjust="0"/>
  </p:normalViewPr>
  <p:slideViewPr>
    <p:cSldViewPr>
      <p:cViewPr varScale="1">
        <p:scale>
          <a:sx n="91" d="100"/>
          <a:sy n="91" d="100"/>
        </p:scale>
        <p:origin x="233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598" y="-84"/>
      </p:cViewPr>
      <p:guideLst>
        <p:guide orient="horz" pos="3080"/>
        <p:guide pos="209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832649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2650" y="4660900"/>
            <a:ext cx="4876800" cy="441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1400" y="8572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  <p:extLst>
      <p:ext uri="{BB962C8B-B14F-4D97-AF65-F5344CB8AC3E}">
        <p14:creationId xmlns:p14="http://schemas.microsoft.com/office/powerpoint/2010/main" val="909208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2988" y="8572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31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2988" y="8572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060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2988" y="8572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9786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2988" y="8572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2112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2988" y="8572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2988" y="8572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996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2988" y="8572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32909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2988" y="8572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53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590550" y="990600"/>
            <a:ext cx="8553450" cy="91440"/>
          </a:xfrm>
          <a:prstGeom prst="rect">
            <a:avLst/>
          </a:prstGeom>
          <a:solidFill>
            <a:srgbClr val="96CDF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992040"/>
            <a:ext cx="536400" cy="90000"/>
          </a:xfrm>
          <a:prstGeom prst="rect">
            <a:avLst/>
          </a:prstGeom>
          <a:solidFill>
            <a:srgbClr val="FC8004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7" name="Picture 6" descr="DCS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25" b="99338" l="1208" r="98551">
                        <a14:foregroundMark x1="68841" y1="12362" x2="68841" y2="12362"/>
                        <a14:foregroundMark x1="88889" y1="20971" x2="88889" y2="20971"/>
                        <a14:foregroundMark x1="95169" y1="51214" x2="95169" y2="51214"/>
                        <a14:foregroundMark x1="51932" y1="74172" x2="51932" y2="74172"/>
                        <a14:foregroundMark x1="24396" y1="63135" x2="24396" y2="63135"/>
                        <a14:foregroundMark x1="12560" y1="28256" x2="12560" y2="28256"/>
                        <a14:backgroundMark x1="24638" y1="82340" x2="24638" y2="82340"/>
                        <a14:backgroundMark x1="67633" y1="15673" x2="67633" y2="15673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153400" y="163823"/>
            <a:ext cx="685800" cy="75057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 descr="DCS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25" b="99338" l="1208" r="98551">
                        <a14:foregroundMark x1="68841" y1="12362" x2="68841" y2="12362"/>
                        <a14:foregroundMark x1="88889" y1="20971" x2="88889" y2="20971"/>
                        <a14:foregroundMark x1="95169" y1="51214" x2="95169" y2="51214"/>
                        <a14:foregroundMark x1="51932" y1="74172" x2="51932" y2="74172"/>
                        <a14:foregroundMark x1="24396" y1="63135" x2="24396" y2="63135"/>
                        <a14:foregroundMark x1="12560" y1="28256" x2="12560" y2="28256"/>
                        <a14:backgroundMark x1="24638" y1="82340" x2="24638" y2="82340"/>
                        <a14:backgroundMark x1="67633" y1="15673" x2="67633" y2="15673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153400" y="163823"/>
            <a:ext cx="685800" cy="75057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 descr="DCS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25" b="99338" l="1208" r="98551">
                        <a14:foregroundMark x1="68841" y1="12362" x2="68841" y2="12362"/>
                        <a14:foregroundMark x1="88889" y1="20971" x2="88889" y2="20971"/>
                        <a14:foregroundMark x1="95169" y1="51214" x2="95169" y2="51214"/>
                        <a14:foregroundMark x1="51932" y1="74172" x2="51932" y2="74172"/>
                        <a14:foregroundMark x1="24396" y1="63135" x2="24396" y2="63135"/>
                        <a14:foregroundMark x1="12560" y1="28256" x2="12560" y2="28256"/>
                        <a14:backgroundMark x1="24638" y1="82340" x2="24638" y2="82340"/>
                        <a14:backgroundMark x1="67633" y1="15673" x2="67633" y2="15673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229600" y="163823"/>
            <a:ext cx="685800" cy="75057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Picture 3" descr="DCS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25" b="99338" l="1208" r="98551">
                        <a14:foregroundMark x1="68841" y1="12362" x2="68841" y2="12362"/>
                        <a14:foregroundMark x1="88889" y1="20971" x2="88889" y2="20971"/>
                        <a14:foregroundMark x1="95169" y1="51214" x2="95169" y2="51214"/>
                        <a14:foregroundMark x1="51932" y1="74172" x2="51932" y2="74172"/>
                        <a14:foregroundMark x1="24396" y1="63135" x2="24396" y2="63135"/>
                        <a14:foregroundMark x1="12560" y1="28256" x2="12560" y2="28256"/>
                        <a14:backgroundMark x1="24638" y1="82340" x2="24638" y2="82340"/>
                        <a14:backgroundMark x1="67633" y1="15673" x2="67633" y2="15673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153400" y="163823"/>
            <a:ext cx="685800" cy="75057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 descr="DCS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25" b="99338" l="1208" r="98551">
                        <a14:foregroundMark x1="68841" y1="12362" x2="68841" y2="12362"/>
                        <a14:foregroundMark x1="88889" y1="20971" x2="88889" y2="20971"/>
                        <a14:foregroundMark x1="95169" y1="51214" x2="95169" y2="51214"/>
                        <a14:foregroundMark x1="51932" y1="74172" x2="51932" y2="74172"/>
                        <a14:foregroundMark x1="24396" y1="63135" x2="24396" y2="63135"/>
                        <a14:foregroundMark x1="12560" y1="28256" x2="12560" y2="28256"/>
                        <a14:backgroundMark x1="24638" y1="82340" x2="24638" y2="82340"/>
                        <a14:backgroundMark x1="67633" y1="15673" x2="67633" y2="15673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153400" y="163823"/>
            <a:ext cx="685800" cy="75057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 descr="DCS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25" b="99338" l="1208" r="98551">
                        <a14:foregroundMark x1="68841" y1="12362" x2="68841" y2="12362"/>
                        <a14:foregroundMark x1="88889" y1="20971" x2="88889" y2="20971"/>
                        <a14:foregroundMark x1="95169" y1="51214" x2="95169" y2="51214"/>
                        <a14:foregroundMark x1="51932" y1="74172" x2="51932" y2="74172"/>
                        <a14:foregroundMark x1="24396" y1="63135" x2="24396" y2="63135"/>
                        <a14:foregroundMark x1="12560" y1="28256" x2="12560" y2="28256"/>
                        <a14:backgroundMark x1="24638" y1="82340" x2="24638" y2="82340"/>
                        <a14:backgroundMark x1="67633" y1="15673" x2="67633" y2="15673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153400" y="163823"/>
            <a:ext cx="685800" cy="75057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3" name="Picture 2" descr="DCS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25" b="99338" l="1208" r="98551">
                        <a14:foregroundMark x1="68841" y1="12362" x2="68841" y2="12362"/>
                        <a14:foregroundMark x1="88889" y1="20971" x2="88889" y2="20971"/>
                        <a14:foregroundMark x1="95169" y1="51214" x2="95169" y2="51214"/>
                        <a14:foregroundMark x1="51932" y1="74172" x2="51932" y2="74172"/>
                        <a14:foregroundMark x1="24396" y1="63135" x2="24396" y2="63135"/>
                        <a14:foregroundMark x1="12560" y1="28256" x2="12560" y2="28256"/>
                        <a14:backgroundMark x1="24638" y1="82340" x2="24638" y2="82340"/>
                        <a14:backgroundMark x1="67633" y1="15673" x2="67633" y2="15673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153400" y="163823"/>
            <a:ext cx="685800" cy="75057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CS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25" b="99338" l="1208" r="98551">
                        <a14:foregroundMark x1="68841" y1="12362" x2="68841" y2="12362"/>
                        <a14:foregroundMark x1="88889" y1="20971" x2="88889" y2="20971"/>
                        <a14:foregroundMark x1="95169" y1="51214" x2="95169" y2="51214"/>
                        <a14:foregroundMark x1="51932" y1="74172" x2="51932" y2="74172"/>
                        <a14:foregroundMark x1="24396" y1="63135" x2="24396" y2="63135"/>
                        <a14:foregroundMark x1="12560" y1="28256" x2="12560" y2="28256"/>
                        <a14:backgroundMark x1="24638" y1="82340" x2="24638" y2="82340"/>
                        <a14:backgroundMark x1="67633" y1="15673" x2="67633" y2="15673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153400" y="163823"/>
            <a:ext cx="685800" cy="75057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DCS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25" b="99338" l="1208" r="98551">
                        <a14:foregroundMark x1="68841" y1="12362" x2="68841" y2="12362"/>
                        <a14:foregroundMark x1="88889" y1="20971" x2="88889" y2="20971"/>
                        <a14:foregroundMark x1="95169" y1="51214" x2="95169" y2="51214"/>
                        <a14:foregroundMark x1="51932" y1="74172" x2="51932" y2="74172"/>
                        <a14:foregroundMark x1="24396" y1="63135" x2="24396" y2="63135"/>
                        <a14:foregroundMark x1="12560" y1="28256" x2="12560" y2="28256"/>
                        <a14:backgroundMark x1="24638" y1="82340" x2="24638" y2="82340"/>
                        <a14:backgroundMark x1="67633" y1="15673" x2="67633" y2="15673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153400" y="163823"/>
            <a:ext cx="685800" cy="75057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DCS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25" b="99338" l="1208" r="98551">
                        <a14:foregroundMark x1="68841" y1="12362" x2="68841" y2="12362"/>
                        <a14:foregroundMark x1="88889" y1="20971" x2="88889" y2="20971"/>
                        <a14:foregroundMark x1="95169" y1="51214" x2="95169" y2="51214"/>
                        <a14:foregroundMark x1="51932" y1="74172" x2="51932" y2="74172"/>
                        <a14:foregroundMark x1="24396" y1="63135" x2="24396" y2="63135"/>
                        <a14:foregroundMark x1="12560" y1="28256" x2="12560" y2="28256"/>
                        <a14:backgroundMark x1="24638" y1="82340" x2="24638" y2="82340"/>
                        <a14:backgroundMark x1="67633" y1="15673" x2="67633" y2="15673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153400" y="163823"/>
            <a:ext cx="685800" cy="75057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 userDrawn="1"/>
        </p:nvSpPr>
        <p:spPr bwMode="auto">
          <a:xfrm>
            <a:off x="0" y="6376988"/>
            <a:ext cx="9144000" cy="481012"/>
          </a:xfrm>
          <a:prstGeom prst="rect">
            <a:avLst/>
          </a:prstGeom>
          <a:solidFill>
            <a:srgbClr val="003286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Lab</a:t>
            </a:r>
            <a:r>
              <a:rPr lang="en-US" sz="1400" b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2 Assignment</a:t>
            </a:r>
            <a:r>
              <a:rPr lang="en-US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								</a:t>
            </a:r>
            <a:r>
              <a:rPr lang="en-US" sz="1400" b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</a:t>
            </a:r>
            <a:fld id="{D9F329AE-BE02-4652-BACE-6CCD8608A50E}" type="slidenum">
              <a:rPr lang="en-US" sz="1400" b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pPr algn="l"/>
              <a:t>‹#›</a:t>
            </a:fld>
            <a:endParaRPr lang="en-US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1"/>
            <a:ext cx="73914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för att ändra format på bakgrundsrubriken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590550" y="990600"/>
            <a:ext cx="8553450" cy="91440"/>
          </a:xfrm>
          <a:prstGeom prst="rect">
            <a:avLst/>
          </a:prstGeom>
          <a:solidFill>
            <a:srgbClr val="96CDF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0" y="992040"/>
            <a:ext cx="536400" cy="90000"/>
          </a:xfrm>
          <a:prstGeom prst="rect">
            <a:avLst/>
          </a:prstGeom>
          <a:solidFill>
            <a:srgbClr val="FC8004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rgbClr val="072970"/>
          </a:solidFill>
          <a:latin typeface="Times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rgbClr val="072970"/>
          </a:solidFill>
          <a:latin typeface="Times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rgbClr val="072970"/>
          </a:solidFill>
          <a:latin typeface="Times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rgbClr val="072970"/>
          </a:solidFill>
          <a:latin typeface="Times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rgbClr val="072970"/>
          </a:solidFill>
          <a:latin typeface="Times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rgbClr val="072970"/>
          </a:solidFill>
          <a:latin typeface="Times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rgbClr val="072970"/>
          </a:solidFill>
          <a:latin typeface="Times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rgbClr val="072970"/>
          </a:solidFill>
          <a:latin typeface="Times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>
          <a:solidFill>
            <a:schemeClr val="tx1">
              <a:lumMod val="75000"/>
              <a:lumOff val="25000"/>
            </a:schemeClr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>
              <a:lumMod val="50000"/>
              <a:lumOff val="50000"/>
            </a:schemeClr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>
              <a:lumMod val="50000"/>
              <a:lumOff val="50000"/>
            </a:schemeClr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>
              <a:lumMod val="50000"/>
              <a:lumOff val="50000"/>
            </a:schemeClr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rgbClr val="072970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rgbClr val="072970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rgbClr val="072970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rgbClr val="07297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/>
          <p:cNvSpPr txBox="1"/>
          <p:nvPr/>
        </p:nvSpPr>
        <p:spPr>
          <a:xfrm>
            <a:off x="946810" y="1988840"/>
            <a:ext cx="7248525" cy="74834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3175">
              <a:lnSpc>
                <a:spcPct val="100000"/>
              </a:lnSpc>
            </a:pPr>
            <a:r>
              <a:rPr lang="en-US" sz="3600" b="1" dirty="0">
                <a:latin typeface="+mj-lt"/>
                <a:cs typeface="Calibri"/>
              </a:rPr>
              <a:t>Lab 2 Introduction</a:t>
            </a:r>
            <a:endParaRPr sz="3600" dirty="0">
              <a:latin typeface="+mj-lt"/>
              <a:cs typeface="Calibri"/>
            </a:endParaRPr>
          </a:p>
        </p:txBody>
      </p:sp>
      <p:sp>
        <p:nvSpPr>
          <p:cNvPr id="7" name="object 3"/>
          <p:cNvSpPr txBox="1"/>
          <p:nvPr/>
        </p:nvSpPr>
        <p:spPr>
          <a:xfrm>
            <a:off x="946810" y="2636912"/>
            <a:ext cx="5565775" cy="9575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b="1" spc="-15" dirty="0">
                <a:latin typeface="Calibri"/>
                <a:cs typeface="Calibri"/>
              </a:rPr>
              <a:t>Operating Systems, EDA093 - DIT400</a:t>
            </a:r>
          </a:p>
        </p:txBody>
      </p:sp>
    </p:spTree>
    <p:extLst>
      <p:ext uri="{BB962C8B-B14F-4D97-AF65-F5344CB8AC3E}">
        <p14:creationId xmlns:p14="http://schemas.microsoft.com/office/powerpoint/2010/main" val="2326928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Pintos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52529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Time to explore an operating system!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Pintos already implements a simple threading system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Thread creation and termination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Synchronization primitives (semaphores, locks, condition variables)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But this system has problems: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Wait is based on a spinlock (i.e. it just wastes CPU)</a:t>
            </a:r>
          </a:p>
        </p:txBody>
      </p:sp>
    </p:spTree>
    <p:extLst>
      <p:ext uri="{BB962C8B-B14F-4D97-AF65-F5344CB8AC3E}">
        <p14:creationId xmlns:p14="http://schemas.microsoft.com/office/powerpoint/2010/main" val="3415740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Pintos Threading System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5496" y="1196752"/>
            <a:ext cx="5184576" cy="4392488"/>
          </a:xfrm>
          <a:prstGeom prst="rect">
            <a:avLst/>
          </a:prstGeom>
          <a:solidFill>
            <a:schemeClr val="tx2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rgbClr val="072970"/>
                </a:solidFill>
                <a:latin typeface="+mn-lt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rgbClr val="072970"/>
                </a:solidFill>
                <a:latin typeface="+mn-lt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rgbClr val="072970"/>
                </a:solidFill>
                <a:latin typeface="+mn-lt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rgbClr val="072970"/>
                </a:solidFill>
                <a:latin typeface="+mn-lt"/>
              </a:defRPr>
            </a:lvl9pPr>
          </a:lstStyle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struct thread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tid_t tid;              /* Thread identifier.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enum thread_status status;     /* Thread state.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char name[16];   /* Name (for debugging purposes).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uint8_t *stack;    /* Saved stack pointer.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int priority;         /* Priority.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struct list_elem allelem;  /* List element for all-threads list.*/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/* Shared between thread.c and synch.c.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struct list_elem elem;       /* List element.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2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You add more fields here as you need them.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2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#ifdef USERPROG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/* Owned by userprog/process.c.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uint32_t *pagedir;         /* Page directory.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#endif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/* Owned by thread.c.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unsigned magic;  /* Detects stack overflow.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5589240"/>
            <a:ext cx="48020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latin typeface="Courier New"/>
                <a:cs typeface="Courier New"/>
              </a:rPr>
              <a:t>~/pintos/src/threads/threads.h</a:t>
            </a:r>
          </a:p>
        </p:txBody>
      </p:sp>
    </p:spTree>
    <p:extLst>
      <p:ext uri="{BB962C8B-B14F-4D97-AF65-F5344CB8AC3E}">
        <p14:creationId xmlns:p14="http://schemas.microsoft.com/office/powerpoint/2010/main" val="2133232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Pintos Threading System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5496" y="1196752"/>
            <a:ext cx="5184576" cy="4392488"/>
          </a:xfrm>
          <a:prstGeom prst="rect">
            <a:avLst/>
          </a:prstGeom>
          <a:solidFill>
            <a:schemeClr val="tx2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rgbClr val="072970"/>
                </a:solidFill>
                <a:latin typeface="+mn-lt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rgbClr val="072970"/>
                </a:solidFill>
                <a:latin typeface="+mn-lt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rgbClr val="072970"/>
                </a:solidFill>
                <a:latin typeface="+mn-lt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rgbClr val="072970"/>
                </a:solidFill>
                <a:latin typeface="+mn-lt"/>
              </a:defRPr>
            </a:lvl9pPr>
          </a:lstStyle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struct thread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tid_t tid;              /* Thread identifier.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enum thread_status status;     /* Thread state.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char name[16];   /* Name (for debugging purposes).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uint8_t *stack;    /* Saved stack pointer.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int priority;         /* Priority.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struct list_elem allelem;  /* List element for all-threads list.*/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/* Shared between thread.c and synch.c.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struct list_elem elem;       /* List element.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2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You add more fields here as you need them.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2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#ifdef USERPROG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/* Owned by userprog/process.c.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uint32_t *pagedir;         /* Page directory.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#endif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/* Owned by thread.c.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unsigned magic;  /* Detects stack overflow.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5589240"/>
            <a:ext cx="48020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latin typeface="Courier New"/>
                <a:cs typeface="Courier New"/>
              </a:rPr>
              <a:t>~/pintos/src/threads/threads.h</a:t>
            </a:r>
          </a:p>
        </p:txBody>
      </p:sp>
      <p:pic>
        <p:nvPicPr>
          <p:cNvPr id="23" name="Content Placeholder 5" descr="New Picture">
            <a:extLst>
              <a:ext uri="{FF2B5EF4-FFF2-40B4-BE49-F238E27FC236}">
                <a16:creationId xmlns:a16="http://schemas.microsoft.com/office/drawing/2014/main" id="{AC8583D9-0A5E-1F4C-B5D1-E842A5FC0ACF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0" y="2708920"/>
            <a:ext cx="3810000" cy="1855788"/>
          </a:xfrm>
          <a:noFill/>
        </p:spPr>
      </p:pic>
    </p:spTree>
    <p:extLst>
      <p:ext uri="{BB962C8B-B14F-4D97-AF65-F5344CB8AC3E}">
        <p14:creationId xmlns:p14="http://schemas.microsoft.com/office/powerpoint/2010/main" val="3663519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Threads continued….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3601" y="1196752"/>
            <a:ext cx="8356798" cy="51845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rgbClr val="072970"/>
                </a:solidFill>
                <a:latin typeface="+mn-lt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rgbClr val="072970"/>
                </a:solidFill>
                <a:latin typeface="+mn-lt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rgbClr val="072970"/>
                </a:solidFill>
                <a:latin typeface="+mn-lt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rgbClr val="072970"/>
                </a:solidFill>
                <a:latin typeface="+mn-lt"/>
              </a:defRPr>
            </a:lvl9pPr>
          </a:lstStyle>
          <a:p>
            <a:pPr eaLnBrk="1" hangingPunct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Look at:</a:t>
            </a:r>
            <a:endParaRPr lang="en-US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eaLnBrk="1" hangingPunct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threads/thread.h</a:t>
            </a:r>
          </a:p>
          <a:p>
            <a:pPr lvl="1" eaLnBrk="1" hangingPunct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threads/thread.c</a:t>
            </a:r>
          </a:p>
          <a:p>
            <a:pPr lvl="1" eaLnBrk="1" hangingPunct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threads/synch.h</a:t>
            </a:r>
          </a:p>
          <a:p>
            <a:pPr lvl="1" eaLnBrk="1" hangingPunct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threads/synch.c </a:t>
            </a:r>
          </a:p>
          <a:p>
            <a:pPr marL="0" indent="0" eaLnBrk="1" hangingPunct="1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to understand</a:t>
            </a:r>
          </a:p>
          <a:p>
            <a:pPr lvl="1" eaLnBrk="1" hangingPunct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How threads are created and executed</a:t>
            </a:r>
          </a:p>
          <a:p>
            <a:pPr lvl="1" eaLnBrk="1" hangingPunct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How the provided scheduler works</a:t>
            </a:r>
          </a:p>
          <a:p>
            <a:pPr lvl="1" eaLnBrk="1" hangingPunct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How the various synchronizations primitives (locks, semaphores, condition variables) are implemented</a:t>
            </a:r>
          </a:p>
        </p:txBody>
      </p:sp>
    </p:spTree>
    <p:extLst>
      <p:ext uri="{BB962C8B-B14F-4D97-AF65-F5344CB8AC3E}">
        <p14:creationId xmlns:p14="http://schemas.microsoft.com/office/powerpoint/2010/main" val="2801996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3568" y="1268760"/>
            <a:ext cx="8208912" cy="4896544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You may modify functions or add your own code in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threads.h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timer.h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timer.c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There are several tests which test the sleep function in different ways.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Run make check from the </a:t>
            </a:r>
            <a:r>
              <a:rPr lang="en-US" sz="2000" i="1" dirty="0">
                <a:latin typeface="Courier New" panose="02070309020205020404" pitchFamily="49" charset="0"/>
                <a:cs typeface="Courier New" panose="02070309020205020404" pitchFamily="49" charset="0"/>
              </a:rPr>
              <a:t>~/pintos/src/threads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directory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Suggestions</a:t>
            </a:r>
          </a:p>
        </p:txBody>
      </p:sp>
    </p:spTree>
    <p:extLst>
      <p:ext uri="{BB962C8B-B14F-4D97-AF65-F5344CB8AC3E}">
        <p14:creationId xmlns:p14="http://schemas.microsoft.com/office/powerpoint/2010/main" val="1597063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3568" y="1268760"/>
            <a:ext cx="7774632" cy="3240360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tests </a:t>
            </a:r>
            <a:r>
              <a:rPr lang="en-US" sz="2000" i="1" dirty="0">
                <a:latin typeface="Courier New" panose="02070309020205020404" pitchFamily="49" charset="0"/>
                <a:cs typeface="Courier New" panose="02070309020205020404" pitchFamily="49" charset="0"/>
              </a:rPr>
              <a:t>alarm-*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are for lab2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Ignore the test result of “batch-scheduler” for now. That is for Lab3!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 correct solution should “pass” all these tests.</a:t>
            </a:r>
          </a:p>
          <a:p>
            <a:endParaRPr lang="en-US" dirty="0"/>
          </a:p>
          <a:p>
            <a:pPr>
              <a:buNone/>
            </a:pPr>
            <a:r>
              <a:rPr lang="en-US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Suggestions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677EEC-7F5F-A64C-ABDF-6B377BDC2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704" y="4293096"/>
            <a:ext cx="4870360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379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Submission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Test the code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Write the report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Prepare the archive</a:t>
            </a:r>
          </a:p>
        </p:txBody>
      </p:sp>
    </p:spTree>
    <p:extLst>
      <p:ext uri="{BB962C8B-B14F-4D97-AF65-F5344CB8AC3E}">
        <p14:creationId xmlns:p14="http://schemas.microsoft.com/office/powerpoint/2010/main" val="1481856291"/>
      </p:ext>
    </p:extLst>
  </p:cSld>
  <p:clrMapOvr>
    <a:masterClrMapping/>
  </p:clrMapOvr>
</p:sld>
</file>

<file path=ppt/theme/theme1.xml><?xml version="1.0" encoding="utf-8"?>
<a:theme xmlns:a="http://schemas.openxmlformats.org/drawingml/2006/main" name="Microsoft Office 98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072970"/>
      </a:accent1>
      <a:accent2>
        <a:srgbClr val="00AE00"/>
      </a:accent2>
      <a:accent3>
        <a:srgbClr val="FFFFFF"/>
      </a:accent3>
      <a:accent4>
        <a:srgbClr val="000000"/>
      </a:accent4>
      <a:accent5>
        <a:srgbClr val="AAACBB"/>
      </a:accent5>
      <a:accent6>
        <a:srgbClr val="009D00"/>
      </a:accent6>
      <a:hlink>
        <a:srgbClr val="FC0128"/>
      </a:hlink>
      <a:folHlink>
        <a:srgbClr val="CECECE"/>
      </a:folHlink>
    </a:clrScheme>
    <a:fontScheme name="Microsoft Office 98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altLang="sv-S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altLang="sv-S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Microsoft Office 9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rosoft Office 98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118836</TotalTime>
  <Pages>1</Pages>
  <Words>554</Words>
  <Application>Microsoft Macintosh PowerPoint</Application>
  <PresentationFormat>On-screen Show (4:3)</PresentationFormat>
  <Paragraphs>80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Courier New</vt:lpstr>
      <vt:lpstr>Times</vt:lpstr>
      <vt:lpstr>Wingdings</vt:lpstr>
      <vt:lpstr>Microsoft Office 98</vt:lpstr>
      <vt:lpstr>PowerPoint Presentation</vt:lpstr>
      <vt:lpstr>Pintos</vt:lpstr>
      <vt:lpstr>Pintos Threading System</vt:lpstr>
      <vt:lpstr>Pintos Threading System</vt:lpstr>
      <vt:lpstr>Threads continued….</vt:lpstr>
      <vt:lpstr>Implementation Suggestions</vt:lpstr>
      <vt:lpstr>Implementation Suggestions</vt:lpstr>
      <vt:lpstr>Submission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description>Detta är ett första utkast till PowerPoint-mall.</dc:description>
  <cp:lastModifiedBy>Dimitris Pal</cp:lastModifiedBy>
  <cp:revision>2961</cp:revision>
  <cp:lastPrinted>1998-09-09T14:00:36Z</cp:lastPrinted>
  <dcterms:created xsi:type="dcterms:W3CDTF">2015-12-01T15:26:56Z</dcterms:created>
  <dcterms:modified xsi:type="dcterms:W3CDTF">2021-09-16T13:41:55Z</dcterms:modified>
</cp:coreProperties>
</file>